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55055" y="483012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46050" y="106680"/>
                    <a:pt x="127000" y="137160"/>
                    <a:pt x="107950" y="144780"/>
                  </a:cubicBezTo>
                  <a:cubicBezTo>
                    <a:pt x="88900" y="153670"/>
                    <a:pt x="5334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223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299632" y="2600325"/>
            <a:ext cx="184785" cy="189548"/>
            <a:chOff x="0" y="0"/>
            <a:chExt cx="246380" cy="252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7160"/>
                    <a:pt x="10668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9860"/>
                    <a:pt x="21590" y="133350"/>
                    <a:pt x="10160" y="115570"/>
                  </a:cubicBezTo>
                  <a:cubicBezTo>
                    <a:pt x="0" y="97790"/>
                    <a:pt x="1270" y="63500"/>
                    <a:pt x="6350" y="45720"/>
                  </a:cubicBezTo>
                  <a:cubicBezTo>
                    <a:pt x="10160" y="33020"/>
                    <a:pt x="1905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318432" y="2622233"/>
            <a:ext cx="184785" cy="189548"/>
            <a:chOff x="0" y="0"/>
            <a:chExt cx="246380" cy="252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347007" y="2523172"/>
            <a:ext cx="197167" cy="257175"/>
            <a:chOff x="0" y="0"/>
            <a:chExt cx="262890" cy="3429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49530"/>
              <a:ext cx="162560" cy="243840"/>
            </a:xfrm>
            <a:custGeom>
              <a:avLst/>
              <a:gdLst/>
              <a:ahLst/>
              <a:cxnLst/>
              <a:rect r="r" b="b" t="t" l="l"/>
              <a:pathLst>
                <a:path h="243840" w="162560">
                  <a:moveTo>
                    <a:pt x="0" y="144780"/>
                  </a:moveTo>
                  <a:cubicBezTo>
                    <a:pt x="12700" y="109220"/>
                    <a:pt x="25400" y="134620"/>
                    <a:pt x="26670" y="133350"/>
                  </a:cubicBezTo>
                  <a:cubicBezTo>
                    <a:pt x="27940" y="133350"/>
                    <a:pt x="7620" y="104140"/>
                    <a:pt x="5080" y="88900"/>
                  </a:cubicBezTo>
                  <a:cubicBezTo>
                    <a:pt x="3810" y="72390"/>
                    <a:pt x="6350" y="53340"/>
                    <a:pt x="15240" y="39370"/>
                  </a:cubicBezTo>
                  <a:cubicBezTo>
                    <a:pt x="27940" y="22860"/>
                    <a:pt x="57150" y="2540"/>
                    <a:pt x="77470" y="1270"/>
                  </a:cubicBezTo>
                  <a:cubicBezTo>
                    <a:pt x="99060" y="0"/>
                    <a:pt x="130810" y="17780"/>
                    <a:pt x="144780" y="31750"/>
                  </a:cubicBezTo>
                  <a:cubicBezTo>
                    <a:pt x="156210" y="44450"/>
                    <a:pt x="160020" y="63500"/>
                    <a:pt x="161290" y="78740"/>
                  </a:cubicBezTo>
                  <a:cubicBezTo>
                    <a:pt x="161290" y="95250"/>
                    <a:pt x="156210" y="114300"/>
                    <a:pt x="144780" y="127000"/>
                  </a:cubicBezTo>
                  <a:cubicBezTo>
                    <a:pt x="132080" y="142240"/>
                    <a:pt x="100330" y="158750"/>
                    <a:pt x="78740" y="157480"/>
                  </a:cubicBezTo>
                  <a:cubicBezTo>
                    <a:pt x="57150" y="156210"/>
                    <a:pt x="26670" y="138430"/>
                    <a:pt x="16510" y="120650"/>
                  </a:cubicBezTo>
                  <a:cubicBezTo>
                    <a:pt x="5080" y="101600"/>
                    <a:pt x="5080" y="66040"/>
                    <a:pt x="11430" y="46990"/>
                  </a:cubicBezTo>
                  <a:cubicBezTo>
                    <a:pt x="17780" y="31750"/>
                    <a:pt x="31750" y="17780"/>
                    <a:pt x="45720" y="11430"/>
                  </a:cubicBezTo>
                  <a:cubicBezTo>
                    <a:pt x="59690" y="3810"/>
                    <a:pt x="80010" y="0"/>
                    <a:pt x="95250" y="2540"/>
                  </a:cubicBezTo>
                  <a:cubicBezTo>
                    <a:pt x="110490" y="5080"/>
                    <a:pt x="128270" y="11430"/>
                    <a:pt x="138430" y="25400"/>
                  </a:cubicBezTo>
                  <a:cubicBezTo>
                    <a:pt x="156210" y="49530"/>
                    <a:pt x="162560" y="116840"/>
                    <a:pt x="158750" y="151130"/>
                  </a:cubicBezTo>
                  <a:cubicBezTo>
                    <a:pt x="156210" y="177800"/>
                    <a:pt x="147320" y="203200"/>
                    <a:pt x="130810" y="218440"/>
                  </a:cubicBezTo>
                  <a:cubicBezTo>
                    <a:pt x="115570" y="232410"/>
                    <a:pt x="83820" y="243840"/>
                    <a:pt x="63500" y="241300"/>
                  </a:cubicBezTo>
                  <a:cubicBezTo>
                    <a:pt x="45720" y="240030"/>
                    <a:pt x="26670" y="229870"/>
                    <a:pt x="15240" y="215900"/>
                  </a:cubicBezTo>
                  <a:cubicBezTo>
                    <a:pt x="3810" y="199390"/>
                    <a:pt x="0" y="144780"/>
                    <a:pt x="0" y="1447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233" y="833913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6350"/>
                    <a:pt x="49530" y="254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4920" y="408717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461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4940"/>
                    <a:pt x="53340" y="149860"/>
                    <a:pt x="36830" y="142240"/>
                  </a:cubicBezTo>
                  <a:cubicBezTo>
                    <a:pt x="24130" y="135890"/>
                    <a:pt x="1651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762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76450" y="1586865"/>
            <a:ext cx="188595" cy="188595"/>
            <a:chOff x="0" y="0"/>
            <a:chExt cx="251460" cy="251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826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30810" y="134620"/>
                    <a:pt x="119380" y="140970"/>
                    <a:pt x="107950" y="144780"/>
                  </a:cubicBezTo>
                  <a:cubicBezTo>
                    <a:pt x="97790" y="149860"/>
                    <a:pt x="85090" y="15367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0010"/>
                  </a:cubicBezTo>
                  <a:cubicBezTo>
                    <a:pt x="2540" y="62230"/>
                    <a:pt x="13970" y="29210"/>
                    <a:pt x="30480" y="15240"/>
                  </a:cubicBezTo>
                  <a:cubicBezTo>
                    <a:pt x="46990" y="2540"/>
                    <a:pt x="8128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494473" y="1117282"/>
            <a:ext cx="182880" cy="189548"/>
            <a:chOff x="0" y="0"/>
            <a:chExt cx="243840" cy="2527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239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94473" y="1117282"/>
            <a:ext cx="182880" cy="189548"/>
            <a:chOff x="0" y="0"/>
            <a:chExt cx="243840" cy="252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239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94473" y="1117282"/>
            <a:ext cx="182880" cy="189548"/>
            <a:chOff x="0" y="0"/>
            <a:chExt cx="243840" cy="252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239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94473" y="1117282"/>
            <a:ext cx="182880" cy="189548"/>
            <a:chOff x="0" y="0"/>
            <a:chExt cx="243840" cy="2527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318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2390" y="152400"/>
                  </a:cubicBezTo>
                  <a:cubicBezTo>
                    <a:pt x="53340" y="14986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5720"/>
                  </a:cubicBezTo>
                  <a:cubicBezTo>
                    <a:pt x="11430" y="33020"/>
                    <a:pt x="20320" y="24130"/>
                    <a:pt x="29210" y="16510"/>
                  </a:cubicBezTo>
                  <a:cubicBezTo>
                    <a:pt x="3937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830830" y="1313498"/>
            <a:ext cx="189548" cy="188595"/>
            <a:chOff x="0" y="0"/>
            <a:chExt cx="252730" cy="251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9530" y="4826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7320" y="106680"/>
                    <a:pt x="124460" y="135890"/>
                    <a:pt x="109220" y="144780"/>
                  </a:cubicBezTo>
                  <a:cubicBezTo>
                    <a:pt x="97790" y="152400"/>
                    <a:pt x="86360" y="153670"/>
                    <a:pt x="72390" y="151130"/>
                  </a:cubicBezTo>
                  <a:cubicBezTo>
                    <a:pt x="54610" y="148590"/>
                    <a:pt x="24130" y="129540"/>
                    <a:pt x="12700" y="115570"/>
                  </a:cubicBezTo>
                  <a:cubicBezTo>
                    <a:pt x="3810" y="104140"/>
                    <a:pt x="0" y="92710"/>
                    <a:pt x="1270" y="80010"/>
                  </a:cubicBezTo>
                  <a:cubicBezTo>
                    <a:pt x="2540" y="62230"/>
                    <a:pt x="13970" y="27940"/>
                    <a:pt x="30480" y="15240"/>
                  </a:cubicBezTo>
                  <a:cubicBezTo>
                    <a:pt x="46990" y="2540"/>
                    <a:pt x="8255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830830" y="1313498"/>
            <a:ext cx="189548" cy="188595"/>
            <a:chOff x="0" y="0"/>
            <a:chExt cx="252730" cy="2514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9530" y="4826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7320" y="106680"/>
                    <a:pt x="124460" y="135890"/>
                    <a:pt x="109220" y="144780"/>
                  </a:cubicBezTo>
                  <a:cubicBezTo>
                    <a:pt x="97790" y="152400"/>
                    <a:pt x="86360" y="153670"/>
                    <a:pt x="72390" y="151130"/>
                  </a:cubicBezTo>
                  <a:cubicBezTo>
                    <a:pt x="54610" y="148590"/>
                    <a:pt x="24130" y="129540"/>
                    <a:pt x="12700" y="115570"/>
                  </a:cubicBezTo>
                  <a:cubicBezTo>
                    <a:pt x="3810" y="104140"/>
                    <a:pt x="0" y="92710"/>
                    <a:pt x="1270" y="80010"/>
                  </a:cubicBezTo>
                  <a:cubicBezTo>
                    <a:pt x="2540" y="62230"/>
                    <a:pt x="13970" y="27940"/>
                    <a:pt x="30480" y="15240"/>
                  </a:cubicBezTo>
                  <a:cubicBezTo>
                    <a:pt x="46990" y="2540"/>
                    <a:pt x="82550" y="0"/>
                    <a:pt x="100330" y="2540"/>
                  </a:cubicBezTo>
                  <a:cubicBezTo>
                    <a:pt x="113030" y="508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644015" y="2251710"/>
            <a:ext cx="188595" cy="188595"/>
            <a:chOff x="0" y="0"/>
            <a:chExt cx="251460" cy="251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4699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1120" y="152400"/>
                  </a:cubicBezTo>
                  <a:cubicBezTo>
                    <a:pt x="53340" y="148590"/>
                    <a:pt x="22860" y="130810"/>
                    <a:pt x="11430" y="115570"/>
                  </a:cubicBezTo>
                  <a:cubicBezTo>
                    <a:pt x="2540" y="105410"/>
                    <a:pt x="0" y="93980"/>
                    <a:pt x="0" y="81280"/>
                  </a:cubicBezTo>
                  <a:cubicBezTo>
                    <a:pt x="1270" y="62230"/>
                    <a:pt x="12700" y="29210"/>
                    <a:pt x="29210" y="16510"/>
                  </a:cubicBezTo>
                  <a:cubicBezTo>
                    <a:pt x="45720" y="3810"/>
                    <a:pt x="81280" y="0"/>
                    <a:pt x="99060" y="3810"/>
                  </a:cubicBezTo>
                  <a:cubicBezTo>
                    <a:pt x="11176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32470" y="784860"/>
            <a:ext cx="184785" cy="184785"/>
            <a:chOff x="0" y="0"/>
            <a:chExt cx="24638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44780" y="106680"/>
                    <a:pt x="125730" y="135890"/>
                    <a:pt x="106680" y="144780"/>
                  </a:cubicBezTo>
                  <a:cubicBezTo>
                    <a:pt x="87630" y="153670"/>
                    <a:pt x="5334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635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261985" y="766762"/>
            <a:ext cx="291465" cy="209550"/>
            <a:chOff x="0" y="0"/>
            <a:chExt cx="388620" cy="279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295910" cy="187960"/>
            </a:xfrm>
            <a:custGeom>
              <a:avLst/>
              <a:gdLst/>
              <a:ahLst/>
              <a:cxnLst/>
              <a:rect r="r" b="b" t="t" l="l"/>
              <a:pathLst>
                <a:path h="187960" w="295910">
                  <a:moveTo>
                    <a:pt x="148590" y="33020"/>
                  </a:moveTo>
                  <a:cubicBezTo>
                    <a:pt x="254000" y="26670"/>
                    <a:pt x="271780" y="38100"/>
                    <a:pt x="280670" y="54610"/>
                  </a:cubicBezTo>
                  <a:cubicBezTo>
                    <a:pt x="290830" y="72390"/>
                    <a:pt x="295910" y="106680"/>
                    <a:pt x="288290" y="127000"/>
                  </a:cubicBezTo>
                  <a:cubicBezTo>
                    <a:pt x="279400" y="147320"/>
                    <a:pt x="257810" y="165100"/>
                    <a:pt x="232410" y="173990"/>
                  </a:cubicBezTo>
                  <a:cubicBezTo>
                    <a:pt x="193040" y="187960"/>
                    <a:pt x="100330" y="179070"/>
                    <a:pt x="62230" y="166370"/>
                  </a:cubicBezTo>
                  <a:cubicBezTo>
                    <a:pt x="40640" y="158750"/>
                    <a:pt x="25400" y="148590"/>
                    <a:pt x="15240" y="133350"/>
                  </a:cubicBezTo>
                  <a:cubicBezTo>
                    <a:pt x="6350" y="119380"/>
                    <a:pt x="1270" y="95250"/>
                    <a:pt x="2540" y="78740"/>
                  </a:cubicBezTo>
                  <a:cubicBezTo>
                    <a:pt x="3810" y="64770"/>
                    <a:pt x="8890" y="53340"/>
                    <a:pt x="16510" y="43180"/>
                  </a:cubicBezTo>
                  <a:cubicBezTo>
                    <a:pt x="26670" y="30480"/>
                    <a:pt x="48260" y="16510"/>
                    <a:pt x="63500" y="11430"/>
                  </a:cubicBezTo>
                  <a:cubicBezTo>
                    <a:pt x="78740" y="7620"/>
                    <a:pt x="93980" y="7620"/>
                    <a:pt x="107950" y="13970"/>
                  </a:cubicBezTo>
                  <a:cubicBezTo>
                    <a:pt x="125730" y="21590"/>
                    <a:pt x="153670" y="46990"/>
                    <a:pt x="158750" y="67310"/>
                  </a:cubicBezTo>
                  <a:cubicBezTo>
                    <a:pt x="165100" y="88900"/>
                    <a:pt x="157480" y="124460"/>
                    <a:pt x="143510" y="140970"/>
                  </a:cubicBezTo>
                  <a:cubicBezTo>
                    <a:pt x="129540" y="157480"/>
                    <a:pt x="95250" y="171450"/>
                    <a:pt x="73660" y="168910"/>
                  </a:cubicBezTo>
                  <a:cubicBezTo>
                    <a:pt x="52070" y="166370"/>
                    <a:pt x="21590" y="146050"/>
                    <a:pt x="11430" y="127000"/>
                  </a:cubicBezTo>
                  <a:cubicBezTo>
                    <a:pt x="1270" y="107950"/>
                    <a:pt x="1270" y="71120"/>
                    <a:pt x="11430" y="52070"/>
                  </a:cubicBezTo>
                  <a:cubicBezTo>
                    <a:pt x="21590" y="33020"/>
                    <a:pt x="52070" y="12700"/>
                    <a:pt x="73660" y="10160"/>
                  </a:cubicBezTo>
                  <a:cubicBezTo>
                    <a:pt x="95250" y="7620"/>
                    <a:pt x="128270" y="20320"/>
                    <a:pt x="143510" y="38100"/>
                  </a:cubicBezTo>
                  <a:cubicBezTo>
                    <a:pt x="157480" y="54610"/>
                    <a:pt x="165100" y="88900"/>
                    <a:pt x="158750" y="110490"/>
                  </a:cubicBezTo>
                  <a:cubicBezTo>
                    <a:pt x="153670" y="132080"/>
                    <a:pt x="125730" y="156210"/>
                    <a:pt x="107950" y="165100"/>
                  </a:cubicBezTo>
                  <a:cubicBezTo>
                    <a:pt x="93980" y="171450"/>
                    <a:pt x="76200" y="170180"/>
                    <a:pt x="62230" y="166370"/>
                  </a:cubicBezTo>
                  <a:cubicBezTo>
                    <a:pt x="49530" y="163830"/>
                    <a:pt x="36830" y="158750"/>
                    <a:pt x="27940" y="148590"/>
                  </a:cubicBezTo>
                  <a:cubicBezTo>
                    <a:pt x="15240" y="133350"/>
                    <a:pt x="0" y="100330"/>
                    <a:pt x="2540" y="78740"/>
                  </a:cubicBezTo>
                  <a:cubicBezTo>
                    <a:pt x="6350" y="57150"/>
                    <a:pt x="22860" y="30480"/>
                    <a:pt x="45720" y="17780"/>
                  </a:cubicBezTo>
                  <a:cubicBezTo>
                    <a:pt x="81280" y="0"/>
                    <a:pt x="181610" y="13970"/>
                    <a:pt x="217170" y="19050"/>
                  </a:cubicBezTo>
                  <a:cubicBezTo>
                    <a:pt x="233680" y="21590"/>
                    <a:pt x="242570" y="21590"/>
                    <a:pt x="252730" y="29210"/>
                  </a:cubicBezTo>
                  <a:cubicBezTo>
                    <a:pt x="266700" y="36830"/>
                    <a:pt x="283210" y="54610"/>
                    <a:pt x="289560" y="71120"/>
                  </a:cubicBezTo>
                  <a:cubicBezTo>
                    <a:pt x="294640" y="87630"/>
                    <a:pt x="293370" y="111760"/>
                    <a:pt x="288290" y="127000"/>
                  </a:cubicBezTo>
                  <a:cubicBezTo>
                    <a:pt x="283210" y="139700"/>
                    <a:pt x="278130" y="148590"/>
                    <a:pt x="265430" y="157480"/>
                  </a:cubicBezTo>
                  <a:cubicBezTo>
                    <a:pt x="245110" y="171450"/>
                    <a:pt x="191770" y="187960"/>
                    <a:pt x="163830" y="186690"/>
                  </a:cubicBezTo>
                  <a:cubicBezTo>
                    <a:pt x="143510" y="185420"/>
                    <a:pt x="125730" y="177800"/>
                    <a:pt x="113030" y="166370"/>
                  </a:cubicBezTo>
                  <a:cubicBezTo>
                    <a:pt x="100330" y="153670"/>
                    <a:pt x="90170" y="132080"/>
                    <a:pt x="87630" y="116840"/>
                  </a:cubicBezTo>
                  <a:cubicBezTo>
                    <a:pt x="86360" y="102870"/>
                    <a:pt x="86360" y="91440"/>
                    <a:pt x="92710" y="80010"/>
                  </a:cubicBezTo>
                  <a:cubicBezTo>
                    <a:pt x="102870" y="62230"/>
                    <a:pt x="148590" y="33020"/>
                    <a:pt x="148590" y="3302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269605" y="769620"/>
            <a:ext cx="184785" cy="184785"/>
            <a:chOff x="0" y="0"/>
            <a:chExt cx="246380" cy="246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269605" y="769620"/>
            <a:ext cx="184785" cy="184785"/>
            <a:chOff x="0" y="0"/>
            <a:chExt cx="246380" cy="246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269605" y="769620"/>
            <a:ext cx="184785" cy="184785"/>
            <a:chOff x="0" y="0"/>
            <a:chExt cx="246380" cy="246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269605" y="769620"/>
            <a:ext cx="184785" cy="184785"/>
            <a:chOff x="0" y="0"/>
            <a:chExt cx="246380" cy="2463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5990" y="4924425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7320" y="106680"/>
                    <a:pt x="128270" y="137160"/>
                    <a:pt x="109220" y="14478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4060" y="298608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6680"/>
                    <a:pt x="127000" y="137160"/>
                    <a:pt x="107950" y="144780"/>
                  </a:cubicBezTo>
                  <a:cubicBezTo>
                    <a:pt x="88900" y="15367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7488" y="2770822"/>
            <a:ext cx="182880" cy="189548"/>
            <a:chOff x="0" y="0"/>
            <a:chExt cx="243840" cy="252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4780"/>
                  </a:cubicBezTo>
                  <a:cubicBezTo>
                    <a:pt x="96520" y="149860"/>
                    <a:pt x="83820" y="15367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DAGQLKO4Y3w</dc:identifier>
  <dcterms:modified xsi:type="dcterms:W3CDTF">2011-08-01T06:04:30Z</dcterms:modified>
  <cp:revision>1</cp:revision>
  <dc:title>EMPLOYEE DATA ANALYSIS KANAGAVEL</dc:title>
</cp:coreProperties>
</file>